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B8D5F9-1A32-4C15-9C9F-936E1106B03F}">
  <a:tblStyle styleId="{FBB8D5F9-1A32-4C15-9C9F-936E1106B0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a6ca1f0a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a6ca1f0a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bc517b75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bc517b75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bc517b75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bc517b75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a6ca1f0a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a6ca1f0a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a6ca1f0a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a6ca1f0a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a6ca1f0a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a6ca1f0a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a6ca1f0ac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a6ca1f0a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a6ca1f0ac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a6ca1f0ac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a6ca1f0ac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a6ca1f0ac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a6ca1f0ac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a6ca1f0ac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bc517b75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bc517b75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bc517b75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bc517b7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of Parabolic Weld Defects from TOFD Scans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1700" y="2834125"/>
            <a:ext cx="85206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Roopsa Sen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year, QEDM, Industrial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IIT Kharagpur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2353800" y="4132675"/>
            <a:ext cx="44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28 December 2021 - 4 January 2022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A-Scan Defect5</a:t>
            </a:r>
            <a:endParaRPr/>
          </a:p>
        </p:txBody>
      </p:sp>
      <p:sp>
        <p:nvSpPr>
          <p:cNvPr id="183" name="Google Shape;183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 txBox="1"/>
          <p:nvPr/>
        </p:nvSpPr>
        <p:spPr>
          <a:xfrm>
            <a:off x="1009500" y="4631600"/>
            <a:ext cx="25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A-scan for entire width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3317500" y="1874800"/>
            <a:ext cx="292800" cy="16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5" y="1838813"/>
            <a:ext cx="8839197" cy="24027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/>
          <p:nvPr/>
        </p:nvSpPr>
        <p:spPr>
          <a:xfrm>
            <a:off x="2725075" y="1881775"/>
            <a:ext cx="292800" cy="16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50" y="2410425"/>
            <a:ext cx="3559450" cy="22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4" name="Google Shape;194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489825" y="3798050"/>
            <a:ext cx="172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lateral wall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2352800" y="3798050"/>
            <a:ext cx="172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Defect 4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3"/>
          <p:cNvSpPr txBox="1"/>
          <p:nvPr/>
        </p:nvSpPr>
        <p:spPr>
          <a:xfrm>
            <a:off x="3791150" y="2020925"/>
            <a:ext cx="35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A-scan zoomed to Defect region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2053500" y="4256225"/>
            <a:ext cx="50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Detection of defect depth and lateral wall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49" y="1382100"/>
            <a:ext cx="3110275" cy="20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68000"/>
            <a:ext cx="8839197" cy="23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7" name="Google Shape;207;p24"/>
          <p:cNvGraphicFramePr/>
          <p:nvPr/>
        </p:nvGraphicFramePr>
        <p:xfrm>
          <a:off x="729450" y="190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{FBB8D5F9-1A32-4C15-9C9F-936E1106B03F}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Defect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Depth from LW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Height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Width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FA8D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in Image Processing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Implemented Ransac Algorithm and Randomised Hough Transform to improve parabola detection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Improved detection of the less visible defects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7599" r="32702" t="80649"/>
          <a:stretch/>
        </p:blipFill>
        <p:spPr>
          <a:xfrm>
            <a:off x="433075" y="1318650"/>
            <a:ext cx="3722726" cy="190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 b="0" l="0" r="5141" t="14522"/>
          <a:stretch/>
        </p:blipFill>
        <p:spPr>
          <a:xfrm>
            <a:off x="4539575" y="1318650"/>
            <a:ext cx="3924050" cy="19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957275" y="3342900"/>
            <a:ext cx="26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previous detection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5265075" y="3342900"/>
            <a:ext cx="25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current detection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5424625" y="2811075"/>
            <a:ext cx="25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1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5987750" y="1383200"/>
            <a:ext cx="25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6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246050" y="1961050"/>
            <a:ext cx="25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4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5682925" y="1655025"/>
            <a:ext cx="25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5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5471125" y="2233050"/>
            <a:ext cx="25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3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5424625" y="2498963"/>
            <a:ext cx="25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2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A-Scan Defect1</a:t>
            </a:r>
            <a:endParaRPr/>
          </a:p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028975"/>
            <a:ext cx="8839201" cy="32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4">
            <a:alphaModFix/>
          </a:blip>
          <a:srcRect b="3044" l="4058" r="0" t="3863"/>
          <a:stretch/>
        </p:blipFill>
        <p:spPr>
          <a:xfrm>
            <a:off x="641963" y="2533200"/>
            <a:ext cx="3287775" cy="207522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1009500" y="4631600"/>
            <a:ext cx="25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A-scan for entire width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2537550" y="2112100"/>
            <a:ext cx="395100" cy="21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00" y="3661663"/>
            <a:ext cx="8839197" cy="23516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531825" y="3798050"/>
            <a:ext cx="172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lateral wall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1709850" y="3798050"/>
            <a:ext cx="172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Defect 1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475" y="1359473"/>
            <a:ext cx="3033075" cy="194280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3791150" y="2020925"/>
            <a:ext cx="35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A-scan zoomed to Defect region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2053500" y="4256225"/>
            <a:ext cx="50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Detection of defect depth and lateral wall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A-Scan Defect2</a:t>
            </a:r>
            <a:endParaRPr/>
          </a:p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1009500" y="4631600"/>
            <a:ext cx="25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A-scan for entire width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2431175" y="1935225"/>
            <a:ext cx="395100" cy="21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00" y="1913763"/>
            <a:ext cx="8839197" cy="25561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/>
          <p:nvPr/>
        </p:nvSpPr>
        <p:spPr>
          <a:xfrm>
            <a:off x="2355250" y="1913775"/>
            <a:ext cx="334200" cy="25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4">
            <a:alphaModFix/>
          </a:blip>
          <a:srcRect b="0" l="3362" r="0" t="1980"/>
          <a:stretch/>
        </p:blipFill>
        <p:spPr>
          <a:xfrm>
            <a:off x="768813" y="2332425"/>
            <a:ext cx="3507075" cy="23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782550" y="3798050"/>
            <a:ext cx="172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lateral wall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1899800" y="3798050"/>
            <a:ext cx="172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Defect 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3791150" y="2020925"/>
            <a:ext cx="35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A-scan zoomed to Defect region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2053500" y="4256225"/>
            <a:ext cx="50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Detection of defect depth and lateral wall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3">
            <a:alphaModFix/>
          </a:blip>
          <a:srcRect b="0" l="0" r="1594" t="0"/>
          <a:stretch/>
        </p:blipFill>
        <p:spPr>
          <a:xfrm>
            <a:off x="326275" y="1318650"/>
            <a:ext cx="3108275" cy="207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75" y="3563550"/>
            <a:ext cx="8839204" cy="234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A-Scan Defect4</a:t>
            </a:r>
            <a:endParaRPr/>
          </a:p>
        </p:txBody>
      </p:sp>
      <p:sp>
        <p:nvSpPr>
          <p:cNvPr id="161" name="Google Shape;161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1009500" y="4631600"/>
            <a:ext cx="25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A-scan for entire width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00" y="1824000"/>
            <a:ext cx="8839204" cy="25487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/>
          <p:nvPr/>
        </p:nvSpPr>
        <p:spPr>
          <a:xfrm>
            <a:off x="3317500" y="1874800"/>
            <a:ext cx="292800" cy="16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 rotWithShape="1">
          <a:blip r:embed="rId4">
            <a:alphaModFix/>
          </a:blip>
          <a:srcRect b="0" l="0" r="0" t="1806"/>
          <a:stretch/>
        </p:blipFill>
        <p:spPr>
          <a:xfrm>
            <a:off x="412825" y="2348725"/>
            <a:ext cx="3676650" cy="23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489825" y="3798050"/>
            <a:ext cx="172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lateral wall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2352800" y="3798050"/>
            <a:ext cx="172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Defect 4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3791150" y="2020925"/>
            <a:ext cx="35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A-scan zoomed to Defect region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2053500" y="4256225"/>
            <a:ext cx="50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Detection of defect depth and lateral wall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49" y="1382100"/>
            <a:ext cx="3110275" cy="20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68000"/>
            <a:ext cx="8839197" cy="23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